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281ACF-FE4E-4429-9894-5D6DADAE6C26}" v="9" dt="2026-07-09T14:23:33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7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nati Chaurasia" userId="4a149c2932686759" providerId="LiveId" clId="{CEFA2F37-621E-4FFA-8041-2F8120D70A8A}"/>
    <pc:docChg chg="custSel addSld delSld modSld">
      <pc:chgData name="Unnati Chaurasia" userId="4a149c2932686759" providerId="LiveId" clId="{CEFA2F37-621E-4FFA-8041-2F8120D70A8A}" dt="2026-07-09T15:04:11.800" v="523" actId="1076"/>
      <pc:docMkLst>
        <pc:docMk/>
      </pc:docMkLst>
      <pc:sldChg chg="modSp mod">
        <pc:chgData name="Unnati Chaurasia" userId="4a149c2932686759" providerId="LiveId" clId="{CEFA2F37-621E-4FFA-8041-2F8120D70A8A}" dt="2026-07-09T14:28:26.328" v="476" actId="14100"/>
        <pc:sldMkLst>
          <pc:docMk/>
          <pc:sldMk cId="2497000703" sldId="256"/>
        </pc:sldMkLst>
        <pc:spChg chg="mod">
          <ac:chgData name="Unnati Chaurasia" userId="4a149c2932686759" providerId="LiveId" clId="{CEFA2F37-621E-4FFA-8041-2F8120D70A8A}" dt="2026-07-09T14:28:26.328" v="476" actId="14100"/>
          <ac:spMkLst>
            <pc:docMk/>
            <pc:sldMk cId="2497000703" sldId="256"/>
            <ac:spMk id="2" creationId="{D86AEAC9-01FB-AB91-5CE9-2DD8F1F4A8EB}"/>
          </ac:spMkLst>
        </pc:spChg>
        <pc:spChg chg="mod">
          <ac:chgData name="Unnati Chaurasia" userId="4a149c2932686759" providerId="LiveId" clId="{CEFA2F37-621E-4FFA-8041-2F8120D70A8A}" dt="2026-07-09T14:27:41.700" v="470" actId="113"/>
          <ac:spMkLst>
            <pc:docMk/>
            <pc:sldMk cId="2497000703" sldId="256"/>
            <ac:spMk id="3" creationId="{35968CF9-3FE5-79E5-C262-239CA7F1B413}"/>
          </ac:spMkLst>
        </pc:spChg>
      </pc:sldChg>
      <pc:sldChg chg="addSp modSp mod">
        <pc:chgData name="Unnati Chaurasia" userId="4a149c2932686759" providerId="LiveId" clId="{CEFA2F37-621E-4FFA-8041-2F8120D70A8A}" dt="2026-07-09T14:32:35.023" v="481" actId="1076"/>
        <pc:sldMkLst>
          <pc:docMk/>
          <pc:sldMk cId="507778144" sldId="257"/>
        </pc:sldMkLst>
        <pc:spChg chg="mod">
          <ac:chgData name="Unnati Chaurasia" userId="4a149c2932686759" providerId="LiveId" clId="{CEFA2F37-621E-4FFA-8041-2F8120D70A8A}" dt="2026-07-09T14:21:54.546" v="271" actId="113"/>
          <ac:spMkLst>
            <pc:docMk/>
            <pc:sldMk cId="507778144" sldId="257"/>
            <ac:spMk id="2" creationId="{C08C4B25-9E68-9C3E-65F0-0EBD398EAD24}"/>
          </ac:spMkLst>
        </pc:spChg>
        <pc:spChg chg="mod">
          <ac:chgData name="Unnati Chaurasia" userId="4a149c2932686759" providerId="LiveId" clId="{CEFA2F37-621E-4FFA-8041-2F8120D70A8A}" dt="2026-07-09T14:21:46.593" v="264" actId="1076"/>
          <ac:spMkLst>
            <pc:docMk/>
            <pc:sldMk cId="507778144" sldId="257"/>
            <ac:spMk id="3" creationId="{CFF1A882-8BF4-3F1D-791A-E1E22DA48E23}"/>
          </ac:spMkLst>
        </pc:spChg>
        <pc:picChg chg="add mod">
          <ac:chgData name="Unnati Chaurasia" userId="4a149c2932686759" providerId="LiveId" clId="{CEFA2F37-621E-4FFA-8041-2F8120D70A8A}" dt="2026-07-09T14:32:35.023" v="481" actId="1076"/>
          <ac:picMkLst>
            <pc:docMk/>
            <pc:sldMk cId="507778144" sldId="257"/>
            <ac:picMk id="5" creationId="{1D84EBA5-5DB9-8DAA-D9B2-B2E22EB55F7E}"/>
          </ac:picMkLst>
        </pc:picChg>
      </pc:sldChg>
      <pc:sldChg chg="addSp modSp mod">
        <pc:chgData name="Unnati Chaurasia" userId="4a149c2932686759" providerId="LiveId" clId="{CEFA2F37-621E-4FFA-8041-2F8120D70A8A}" dt="2026-07-09T14:34:31.256" v="484" actId="1076"/>
        <pc:sldMkLst>
          <pc:docMk/>
          <pc:sldMk cId="3376172278" sldId="258"/>
        </pc:sldMkLst>
        <pc:spChg chg="mod">
          <ac:chgData name="Unnati Chaurasia" userId="4a149c2932686759" providerId="LiveId" clId="{CEFA2F37-621E-4FFA-8041-2F8120D70A8A}" dt="2026-07-09T14:14:48.084" v="165" actId="1076"/>
          <ac:spMkLst>
            <pc:docMk/>
            <pc:sldMk cId="3376172278" sldId="258"/>
            <ac:spMk id="2" creationId="{DDB51C75-0395-72D9-0D07-7245FB355305}"/>
          </ac:spMkLst>
        </pc:spChg>
        <pc:spChg chg="mod">
          <ac:chgData name="Unnati Chaurasia" userId="4a149c2932686759" providerId="LiveId" clId="{CEFA2F37-621E-4FFA-8041-2F8120D70A8A}" dt="2026-07-09T14:22:05.380" v="272" actId="1076"/>
          <ac:spMkLst>
            <pc:docMk/>
            <pc:sldMk cId="3376172278" sldId="258"/>
            <ac:spMk id="3" creationId="{DC29A96D-6D54-80F5-3489-BD6B51BE05A2}"/>
          </ac:spMkLst>
        </pc:spChg>
        <pc:picChg chg="add mod">
          <ac:chgData name="Unnati Chaurasia" userId="4a149c2932686759" providerId="LiveId" clId="{CEFA2F37-621E-4FFA-8041-2F8120D70A8A}" dt="2026-07-09T14:34:31.256" v="484" actId="1076"/>
          <ac:picMkLst>
            <pc:docMk/>
            <pc:sldMk cId="3376172278" sldId="258"/>
            <ac:picMk id="5" creationId="{B67801F1-0C33-AAA7-C6BE-04D5768F16F7}"/>
          </ac:picMkLst>
        </pc:picChg>
      </pc:sldChg>
      <pc:sldChg chg="addSp modSp mod">
        <pc:chgData name="Unnati Chaurasia" userId="4a149c2932686759" providerId="LiveId" clId="{CEFA2F37-621E-4FFA-8041-2F8120D70A8A}" dt="2026-07-09T14:37:38.998" v="489" actId="1076"/>
        <pc:sldMkLst>
          <pc:docMk/>
          <pc:sldMk cId="396829929" sldId="259"/>
        </pc:sldMkLst>
        <pc:spChg chg="mod">
          <ac:chgData name="Unnati Chaurasia" userId="4a149c2932686759" providerId="LiveId" clId="{CEFA2F37-621E-4FFA-8041-2F8120D70A8A}" dt="2026-07-09T14:21:28.606" v="258" actId="27636"/>
          <ac:spMkLst>
            <pc:docMk/>
            <pc:sldMk cId="396829929" sldId="259"/>
            <ac:spMk id="2" creationId="{B17B8EF4-9DD2-BB5D-507B-A8EC2D767DE0}"/>
          </ac:spMkLst>
        </pc:spChg>
        <pc:spChg chg="mod">
          <ac:chgData name="Unnati Chaurasia" userId="4a149c2932686759" providerId="LiveId" clId="{CEFA2F37-621E-4FFA-8041-2F8120D70A8A}" dt="2026-07-09T14:15:18.901" v="172" actId="1076"/>
          <ac:spMkLst>
            <pc:docMk/>
            <pc:sldMk cId="396829929" sldId="259"/>
            <ac:spMk id="3" creationId="{AB7A955D-D43A-580B-7779-4AA9BF96690F}"/>
          </ac:spMkLst>
        </pc:spChg>
        <pc:picChg chg="add mod">
          <ac:chgData name="Unnati Chaurasia" userId="4a149c2932686759" providerId="LiveId" clId="{CEFA2F37-621E-4FFA-8041-2F8120D70A8A}" dt="2026-07-09T14:37:38.998" v="489" actId="1076"/>
          <ac:picMkLst>
            <pc:docMk/>
            <pc:sldMk cId="396829929" sldId="259"/>
            <ac:picMk id="5" creationId="{471231D1-5A6B-BBEB-C22A-D7A5F27BA5F3}"/>
          </ac:picMkLst>
        </pc:picChg>
      </pc:sldChg>
      <pc:sldChg chg="addSp modSp mod">
        <pc:chgData name="Unnati Chaurasia" userId="4a149c2932686759" providerId="LiveId" clId="{CEFA2F37-621E-4FFA-8041-2F8120D70A8A}" dt="2026-07-09T14:43:36.004" v="504" actId="1076"/>
        <pc:sldMkLst>
          <pc:docMk/>
          <pc:sldMk cId="242294436" sldId="260"/>
        </pc:sldMkLst>
        <pc:spChg chg="mod">
          <ac:chgData name="Unnati Chaurasia" userId="4a149c2932686759" providerId="LiveId" clId="{CEFA2F37-621E-4FFA-8041-2F8120D70A8A}" dt="2026-07-09T14:21:28.610" v="259" actId="27636"/>
          <ac:spMkLst>
            <pc:docMk/>
            <pc:sldMk cId="242294436" sldId="260"/>
            <ac:spMk id="2" creationId="{5580E0FC-47B4-2FFE-3D0F-042C81B2C2B4}"/>
          </ac:spMkLst>
        </pc:spChg>
        <pc:spChg chg="mod">
          <ac:chgData name="Unnati Chaurasia" userId="4a149c2932686759" providerId="LiveId" clId="{CEFA2F37-621E-4FFA-8041-2F8120D70A8A}" dt="2026-07-09T14:41:11.358" v="501" actId="1076"/>
          <ac:spMkLst>
            <pc:docMk/>
            <pc:sldMk cId="242294436" sldId="260"/>
            <ac:spMk id="3" creationId="{65300B45-B435-2DAA-81F7-14E34B39F7DE}"/>
          </ac:spMkLst>
        </pc:spChg>
        <pc:picChg chg="add mod">
          <ac:chgData name="Unnati Chaurasia" userId="4a149c2932686759" providerId="LiveId" clId="{CEFA2F37-621E-4FFA-8041-2F8120D70A8A}" dt="2026-07-09T14:43:36.004" v="504" actId="1076"/>
          <ac:picMkLst>
            <pc:docMk/>
            <pc:sldMk cId="242294436" sldId="260"/>
            <ac:picMk id="5" creationId="{E86E928C-ECD0-731B-925A-1859C609D553}"/>
          </ac:picMkLst>
        </pc:picChg>
      </pc:sldChg>
      <pc:sldChg chg="addSp modSp mod">
        <pc:chgData name="Unnati Chaurasia" userId="4a149c2932686759" providerId="LiveId" clId="{CEFA2F37-621E-4FFA-8041-2F8120D70A8A}" dt="2026-07-09T14:39:56.249" v="493" actId="14100"/>
        <pc:sldMkLst>
          <pc:docMk/>
          <pc:sldMk cId="2804327514" sldId="261"/>
        </pc:sldMkLst>
        <pc:spChg chg="mod">
          <ac:chgData name="Unnati Chaurasia" userId="4a149c2932686759" providerId="LiveId" clId="{CEFA2F37-621E-4FFA-8041-2F8120D70A8A}" dt="2026-07-09T14:22:23.953" v="274" actId="1076"/>
          <ac:spMkLst>
            <pc:docMk/>
            <pc:sldMk cId="2804327514" sldId="261"/>
            <ac:spMk id="2" creationId="{9D4A7A9D-3AE8-A557-7FC2-D1329C938B31}"/>
          </ac:spMkLst>
        </pc:spChg>
        <pc:spChg chg="mod">
          <ac:chgData name="Unnati Chaurasia" userId="4a149c2932686759" providerId="LiveId" clId="{CEFA2F37-621E-4FFA-8041-2F8120D70A8A}" dt="2026-07-09T14:23:06.350" v="280" actId="14100"/>
          <ac:spMkLst>
            <pc:docMk/>
            <pc:sldMk cId="2804327514" sldId="261"/>
            <ac:spMk id="3" creationId="{F4DF489A-4A8C-D1DD-582D-B0316EB58E48}"/>
          </ac:spMkLst>
        </pc:spChg>
        <pc:picChg chg="add mod">
          <ac:chgData name="Unnati Chaurasia" userId="4a149c2932686759" providerId="LiveId" clId="{CEFA2F37-621E-4FFA-8041-2F8120D70A8A}" dt="2026-07-09T14:39:56.249" v="493" actId="14100"/>
          <ac:picMkLst>
            <pc:docMk/>
            <pc:sldMk cId="2804327514" sldId="261"/>
            <ac:picMk id="5" creationId="{EB142D72-B024-12FE-7328-52F6B52E08EC}"/>
          </ac:picMkLst>
        </pc:picChg>
      </pc:sldChg>
      <pc:sldChg chg="addSp modSp mod">
        <pc:chgData name="Unnati Chaurasia" userId="4a149c2932686759" providerId="LiveId" clId="{CEFA2F37-621E-4FFA-8041-2F8120D70A8A}" dt="2026-07-09T14:40:59.865" v="498" actId="1076"/>
        <pc:sldMkLst>
          <pc:docMk/>
          <pc:sldMk cId="1805175658" sldId="262"/>
        </pc:sldMkLst>
        <pc:spChg chg="mod">
          <ac:chgData name="Unnati Chaurasia" userId="4a149c2932686759" providerId="LiveId" clId="{CEFA2F37-621E-4FFA-8041-2F8120D70A8A}" dt="2026-07-09T14:21:28.637" v="261" actId="27636"/>
          <ac:spMkLst>
            <pc:docMk/>
            <pc:sldMk cId="1805175658" sldId="262"/>
            <ac:spMk id="2" creationId="{AE998775-E9AC-FD9E-7116-79B7E3AE7269}"/>
          </ac:spMkLst>
        </pc:spChg>
        <pc:spChg chg="mod">
          <ac:chgData name="Unnati Chaurasia" userId="4a149c2932686759" providerId="LiveId" clId="{CEFA2F37-621E-4FFA-8041-2F8120D70A8A}" dt="2026-07-09T14:22:50.408" v="278" actId="1076"/>
          <ac:spMkLst>
            <pc:docMk/>
            <pc:sldMk cId="1805175658" sldId="262"/>
            <ac:spMk id="3" creationId="{56C8B735-45CC-BDAD-A8BB-9FFD9A9AC0F1}"/>
          </ac:spMkLst>
        </pc:spChg>
        <pc:picChg chg="add mod">
          <ac:chgData name="Unnati Chaurasia" userId="4a149c2932686759" providerId="LiveId" clId="{CEFA2F37-621E-4FFA-8041-2F8120D70A8A}" dt="2026-07-09T14:40:59.865" v="498" actId="1076"/>
          <ac:picMkLst>
            <pc:docMk/>
            <pc:sldMk cId="1805175658" sldId="262"/>
            <ac:picMk id="5" creationId="{A3738251-1544-F54C-1C31-999783201769}"/>
          </ac:picMkLst>
        </pc:picChg>
      </pc:sldChg>
      <pc:sldChg chg="addSp modSp mod">
        <pc:chgData name="Unnati Chaurasia" userId="4a149c2932686759" providerId="LiveId" clId="{CEFA2F37-621E-4FFA-8041-2F8120D70A8A}" dt="2026-07-09T14:46:15.328" v="507" actId="1076"/>
        <pc:sldMkLst>
          <pc:docMk/>
          <pc:sldMk cId="2803027673" sldId="263"/>
        </pc:sldMkLst>
        <pc:spChg chg="mod">
          <ac:chgData name="Unnati Chaurasia" userId="4a149c2932686759" providerId="LiveId" clId="{CEFA2F37-621E-4FFA-8041-2F8120D70A8A}" dt="2026-07-09T14:23:14.801" v="281" actId="1076"/>
          <ac:spMkLst>
            <pc:docMk/>
            <pc:sldMk cId="2803027673" sldId="263"/>
            <ac:spMk id="2" creationId="{08F7653F-FC50-28B0-832D-6AF2514D9A99}"/>
          </ac:spMkLst>
        </pc:spChg>
        <pc:spChg chg="mod">
          <ac:chgData name="Unnati Chaurasia" userId="4a149c2932686759" providerId="LiveId" clId="{CEFA2F37-621E-4FFA-8041-2F8120D70A8A}" dt="2026-07-09T14:21:28.651" v="262" actId="27636"/>
          <ac:spMkLst>
            <pc:docMk/>
            <pc:sldMk cId="2803027673" sldId="263"/>
            <ac:spMk id="3" creationId="{EA16BE03-7590-3113-75D9-09C5C6C23F1B}"/>
          </ac:spMkLst>
        </pc:spChg>
        <pc:picChg chg="add mod">
          <ac:chgData name="Unnati Chaurasia" userId="4a149c2932686759" providerId="LiveId" clId="{CEFA2F37-621E-4FFA-8041-2F8120D70A8A}" dt="2026-07-09T14:46:15.328" v="507" actId="1076"/>
          <ac:picMkLst>
            <pc:docMk/>
            <pc:sldMk cId="2803027673" sldId="263"/>
            <ac:picMk id="5" creationId="{D17A5D95-DA30-4D57-BA8F-2D3BA5354343}"/>
          </ac:picMkLst>
        </pc:picChg>
      </pc:sldChg>
      <pc:sldChg chg="del">
        <pc:chgData name="Unnati Chaurasia" userId="4a149c2932686759" providerId="LiveId" clId="{CEFA2F37-621E-4FFA-8041-2F8120D70A8A}" dt="2026-07-09T14:09:34.649" v="0" actId="2696"/>
        <pc:sldMkLst>
          <pc:docMk/>
          <pc:sldMk cId="1131283272" sldId="264"/>
        </pc:sldMkLst>
      </pc:sldChg>
      <pc:sldChg chg="modSp mod">
        <pc:chgData name="Unnati Chaurasia" userId="4a149c2932686759" providerId="LiveId" clId="{CEFA2F37-621E-4FFA-8041-2F8120D70A8A}" dt="2026-07-09T14:23:49.058" v="292" actId="1076"/>
        <pc:sldMkLst>
          <pc:docMk/>
          <pc:sldMk cId="2255479069" sldId="265"/>
        </pc:sldMkLst>
        <pc:spChg chg="mod">
          <ac:chgData name="Unnati Chaurasia" userId="4a149c2932686759" providerId="LiveId" clId="{CEFA2F37-621E-4FFA-8041-2F8120D70A8A}" dt="2026-07-09T14:23:49.058" v="292" actId="1076"/>
          <ac:spMkLst>
            <pc:docMk/>
            <pc:sldMk cId="2255479069" sldId="265"/>
            <ac:spMk id="4" creationId="{006BBC9E-2F11-673B-4AAD-3B2C8EEABB31}"/>
          </ac:spMkLst>
        </pc:spChg>
        <pc:graphicFrameChg chg="mod modGraphic">
          <ac:chgData name="Unnati Chaurasia" userId="4a149c2932686759" providerId="LiveId" clId="{CEFA2F37-621E-4FFA-8041-2F8120D70A8A}" dt="2026-07-09T14:18:59.656" v="214" actId="14100"/>
          <ac:graphicFrameMkLst>
            <pc:docMk/>
            <pc:sldMk cId="2255479069" sldId="265"/>
            <ac:graphicFrameMk id="2" creationId="{6571AF93-CE5D-F083-354B-0DE728E04519}"/>
          </ac:graphicFrameMkLst>
        </pc:graphicFrameChg>
      </pc:sldChg>
      <pc:sldChg chg="modSp new mod">
        <pc:chgData name="Unnati Chaurasia" userId="4a149c2932686759" providerId="LiveId" clId="{CEFA2F37-621E-4FFA-8041-2F8120D70A8A}" dt="2026-07-09T14:21:28.561" v="256" actId="27636"/>
        <pc:sldMkLst>
          <pc:docMk/>
          <pc:sldMk cId="2772984805" sldId="266"/>
        </pc:sldMkLst>
        <pc:spChg chg="mod">
          <ac:chgData name="Unnati Chaurasia" userId="4a149c2932686759" providerId="LiveId" clId="{CEFA2F37-621E-4FFA-8041-2F8120D70A8A}" dt="2026-07-09T14:21:28.513" v="255" actId="27636"/>
          <ac:spMkLst>
            <pc:docMk/>
            <pc:sldMk cId="2772984805" sldId="266"/>
            <ac:spMk id="2" creationId="{AA41A4C4-B43D-187C-258F-F572F659EF16}"/>
          </ac:spMkLst>
        </pc:spChg>
        <pc:spChg chg="mod">
          <ac:chgData name="Unnati Chaurasia" userId="4a149c2932686759" providerId="LiveId" clId="{CEFA2F37-621E-4FFA-8041-2F8120D70A8A}" dt="2026-07-09T14:21:28.561" v="256" actId="27636"/>
          <ac:spMkLst>
            <pc:docMk/>
            <pc:sldMk cId="2772984805" sldId="266"/>
            <ac:spMk id="3" creationId="{9462A3E2-0554-1442-F2F1-0E6EBF1B194F}"/>
          </ac:spMkLst>
        </pc:spChg>
      </pc:sldChg>
      <pc:sldChg chg="addSp modSp new mod">
        <pc:chgData name="Unnati Chaurasia" userId="4a149c2932686759" providerId="LiveId" clId="{CEFA2F37-621E-4FFA-8041-2F8120D70A8A}" dt="2026-07-09T14:54:35.940" v="514" actId="1076"/>
        <pc:sldMkLst>
          <pc:docMk/>
          <pc:sldMk cId="2235401143" sldId="267"/>
        </pc:sldMkLst>
        <pc:spChg chg="mod">
          <ac:chgData name="Unnati Chaurasia" userId="4a149c2932686759" providerId="LiveId" clId="{CEFA2F37-621E-4FFA-8041-2F8120D70A8A}" dt="2026-07-09T14:21:28.580" v="257" actId="27636"/>
          <ac:spMkLst>
            <pc:docMk/>
            <pc:sldMk cId="2235401143" sldId="267"/>
            <ac:spMk id="2" creationId="{1378313E-B053-9A4F-860B-645C0977BFD7}"/>
          </ac:spMkLst>
        </pc:spChg>
        <pc:spChg chg="mod">
          <ac:chgData name="Unnati Chaurasia" userId="4a149c2932686759" providerId="LiveId" clId="{CEFA2F37-621E-4FFA-8041-2F8120D70A8A}" dt="2026-07-09T14:54:30.318" v="513" actId="1076"/>
          <ac:spMkLst>
            <pc:docMk/>
            <pc:sldMk cId="2235401143" sldId="267"/>
            <ac:spMk id="3" creationId="{85AD3231-5D51-566B-1632-8B5D20069E45}"/>
          </ac:spMkLst>
        </pc:spChg>
        <pc:picChg chg="add mod">
          <ac:chgData name="Unnati Chaurasia" userId="4a149c2932686759" providerId="LiveId" clId="{CEFA2F37-621E-4FFA-8041-2F8120D70A8A}" dt="2026-07-09T14:54:35.940" v="514" actId="1076"/>
          <ac:picMkLst>
            <pc:docMk/>
            <pc:sldMk cId="2235401143" sldId="267"/>
            <ac:picMk id="5" creationId="{30ED8799-62F3-4A86-49CA-962CDBAA5619}"/>
          </ac:picMkLst>
        </pc:picChg>
      </pc:sldChg>
      <pc:sldChg chg="addSp modSp new mod">
        <pc:chgData name="Unnati Chaurasia" userId="4a149c2932686759" providerId="LiveId" clId="{CEFA2F37-621E-4FFA-8041-2F8120D70A8A}" dt="2026-07-09T15:04:11.800" v="523" actId="1076"/>
        <pc:sldMkLst>
          <pc:docMk/>
          <pc:sldMk cId="2052903240" sldId="268"/>
        </pc:sldMkLst>
        <pc:spChg chg="mod">
          <ac:chgData name="Unnati Chaurasia" userId="4a149c2932686759" providerId="LiveId" clId="{CEFA2F37-621E-4FFA-8041-2F8120D70A8A}" dt="2026-07-09T15:00:04.848" v="518" actId="20577"/>
          <ac:spMkLst>
            <pc:docMk/>
            <pc:sldMk cId="2052903240" sldId="268"/>
            <ac:spMk id="2" creationId="{523926FA-9CF7-FBEE-1C9D-7048AA1841EA}"/>
          </ac:spMkLst>
        </pc:spChg>
        <pc:spChg chg="mod">
          <ac:chgData name="Unnati Chaurasia" userId="4a149c2932686759" providerId="LiveId" clId="{CEFA2F37-621E-4FFA-8041-2F8120D70A8A}" dt="2026-07-09T14:57:01.570" v="516" actId="1076"/>
          <ac:spMkLst>
            <pc:docMk/>
            <pc:sldMk cId="2052903240" sldId="268"/>
            <ac:spMk id="3" creationId="{C979459A-853B-93DA-F87B-A2394C8BAEB6}"/>
          </ac:spMkLst>
        </pc:spChg>
        <pc:picChg chg="add mod">
          <ac:chgData name="Unnati Chaurasia" userId="4a149c2932686759" providerId="LiveId" clId="{CEFA2F37-621E-4FFA-8041-2F8120D70A8A}" dt="2026-07-09T15:04:11.800" v="523" actId="1076"/>
          <ac:picMkLst>
            <pc:docMk/>
            <pc:sldMk cId="2052903240" sldId="268"/>
            <ac:picMk id="5" creationId="{E7B42649-A506-431C-4A5C-9F569D1F238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634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719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063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037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232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0005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13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967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36730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935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4362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F45AB11-397B-4E88-9FD7-0061C677A4C2}" type="datetimeFigureOut">
              <a:rPr lang="en-IN" smtClean="0"/>
              <a:t>09-07-2026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892D2F0-11C5-4F14-95CF-C52B362E6AF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571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AEAC9-01FB-AB91-5CE9-2DD8F1F4A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0673" y="1584195"/>
            <a:ext cx="9068586" cy="2073405"/>
          </a:xfrm>
        </p:spPr>
        <p:txBody>
          <a:bodyPr/>
          <a:lstStyle/>
          <a:p>
            <a:r>
              <a:rPr lang="en-I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TOPIC:-</a:t>
            </a:r>
            <a:br>
              <a:rPr lang="en-IN" sz="4000" dirty="0"/>
            </a:br>
            <a:br>
              <a:rPr lang="en-IN" dirty="0"/>
            </a:br>
            <a:r>
              <a:rPr lang="en-IN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26AS,AIS,TIS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68CF9-3FE5-79E5-C262-239CA7F1B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dirty="0"/>
              <a:t>Submitted To :- </a:t>
            </a:r>
            <a:r>
              <a:rPr lang="en-IN" b="1" dirty="0"/>
              <a:t>Shashwat Singhal  </a:t>
            </a:r>
            <a:r>
              <a:rPr lang="en-IN" dirty="0"/>
              <a:t>         Submitted By:- </a:t>
            </a:r>
            <a:r>
              <a:rPr lang="en-IN" b="1" dirty="0"/>
              <a:t>Unnati Chaurasia     </a:t>
            </a:r>
          </a:p>
        </p:txBody>
      </p:sp>
    </p:spTree>
    <p:extLst>
      <p:ext uri="{BB962C8B-B14F-4D97-AF65-F5344CB8AC3E}">
        <p14:creationId xmlns:p14="http://schemas.microsoft.com/office/powerpoint/2010/main" val="2497000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4B25-9E68-9C3E-65F0-0EBD398EA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                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1A882-8BF4-3F1D-791A-E1E22DA48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966" y="2506662"/>
            <a:ext cx="9594574" cy="4351338"/>
          </a:xfrm>
        </p:spPr>
        <p:txBody>
          <a:bodyPr/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Tax Information Statements?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Issued by the Income Tax Department.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taxpayers verify tax-related information.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transparency in tax filing.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errors while filing Income Tax Returns (ITR).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Form 26AS, AIS, and TIS. 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84EBA5-5DB9-8DAA-D9B2-B2E22EB55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264" y="2073241"/>
            <a:ext cx="3357770" cy="277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7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1C75-0395-72D9-0D07-7245FB355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78" y="460305"/>
            <a:ext cx="10515600" cy="1325563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ANNUAL TAX STATEMENT  (26AS)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9A96D-6D54-80F5-3489-BD6B51BE0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6978" y="1895199"/>
            <a:ext cx="7696200" cy="4351338"/>
          </a:xfrm>
        </p:spPr>
        <p:txBody>
          <a:bodyPr/>
          <a:lstStyle/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26AS is a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consolidated annual tax statement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issued by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Department of India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is linked to a taxpayer's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 Account Number (PAN)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provides a complete record of taxes deducted, taxes collected, tax payments made, and refunds received during a financial year. It helps taxpayers verify that the taxes deposited on their behalf have been correctly credited before filing their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Return (ITR)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7801F1-0C33-AAA7-C6BE-04D5768F1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4" y="2285065"/>
            <a:ext cx="2862850" cy="403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7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8EF4-9DD2-BB5D-507B-A8EC2D767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AVAILABLE IN FORM 26 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A955D-D43A-580B-7779-4AA9BF966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269" y="1964773"/>
            <a:ext cx="5430078" cy="4351338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Deducted at Source (TDS)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Collected at Source (TCS)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Advance Tax Paid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Self-Assessment Tax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Refund Details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High-value transactions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Demand and refund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1231D1-5A6B-BBEB-C22A-D7A5F27BA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813568"/>
            <a:ext cx="3980622" cy="265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9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E0FC-47B4-2FFE-3D0F-042C81B2C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ANNUAL INFORMATION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00B45-B435-2DAA-81F7-14E34B39F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014194"/>
            <a:ext cx="7835347" cy="4351338"/>
          </a:xfrm>
        </p:spPr>
        <p:txBody>
          <a:bodyPr>
            <a:normAutofit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Information Statement (AIS)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comprehensive financial statement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issued by 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Department of India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It provides detailed information about a taxpayer's financial transactions during a financial year. AIS includes both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tax-related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(such as TDS, TCS, and tax payments) and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non-tax-related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information (such as interest income, dividends, mutual fund transactions, property transactions, and foreign remittances). It helps taxpayers verify their financial records, report accurate income, and file error-free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Tax Returns (ITR)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AIS also allows taxpayers to provide feedback if any information is incorrect.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6E928C-ECD0-731B-925A-1859C609D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417" y="2647258"/>
            <a:ext cx="2525024" cy="356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4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7A9D-3AE8-A557-7FC2-D1329C938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6009" y="404330"/>
            <a:ext cx="10058400" cy="1371600"/>
          </a:xfrm>
        </p:spPr>
        <p:txBody>
          <a:bodyPr>
            <a:normAutofit/>
          </a:bodyPr>
          <a:lstStyle/>
          <a:p>
            <a:r>
              <a:rPr lang="en-IN" dirty="0"/>
              <a:t>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AVAILABLE IN AIS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F489A-4A8C-D1DD-582D-B0316EB58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365" y="1696416"/>
            <a:ext cx="4691270" cy="4757253"/>
          </a:xfrm>
        </p:spPr>
        <p:txBody>
          <a:bodyPr>
            <a:no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Salary Income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Interest Income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Income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Securities Transactions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Mutual Fund Transactions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Property Purchase/Sale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Foreign Remittance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GST Information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Tax Payments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TDS/TCS Details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142D72-B024-12FE-7328-52F6B52E0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1163" y="2613991"/>
            <a:ext cx="4696241" cy="313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27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98775-E9AC-FD9E-7116-79B7E3AE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TAXPAYER INFORMATION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8B735-45CC-BDAD-A8BB-9FFD9A9AC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1864068"/>
            <a:ext cx="7255566" cy="4351338"/>
          </a:xfrm>
        </p:spPr>
        <p:txBody>
          <a:bodyPr>
            <a:normAutofit/>
          </a:bodyPr>
          <a:lstStyle/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Taxpayer Information Summary (TIS)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of the Annual Information Statement (AIS)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issued by the Income Tax Department. It provides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processed and updated financial information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such as salary, interest, dividends, capital gains, TDS, TCS, and tax payments. TIS reflects the taxpayer's feedback submitted through AIS and helps in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quick, easy, and accurate Income Tax Return (ITR) filing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738251-1544-F54C-1C31-999783201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5260" y="2550907"/>
            <a:ext cx="2581792" cy="344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75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7653F-FC50-28B0-832D-6AF2514D9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531" y="454025"/>
            <a:ext cx="10058400" cy="1371600"/>
          </a:xfrm>
        </p:spPr>
        <p:txBody>
          <a:bodyPr>
            <a:normAutofit/>
          </a:bodyPr>
          <a:lstStyle/>
          <a:p>
            <a:r>
              <a:rPr lang="en-IN" dirty="0"/>
              <a:t>  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AVAILABLE IN TIS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6BE03-7590-3113-75D9-09C5C6C23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696" y="1825625"/>
            <a:ext cx="4446104" cy="4351338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Salary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Income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Dividend Income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Gains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Income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Tax Payments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TCS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Other Income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7A5D95-DA30-4D57-BA8F-2D3BA5354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531" y="2237098"/>
            <a:ext cx="5292587" cy="352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27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71AF93-CE5D-F083-354B-0DE728E045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001906"/>
              </p:ext>
            </p:extLst>
          </p:nvPr>
        </p:nvGraphicFramePr>
        <p:xfrm>
          <a:off x="904461" y="1659635"/>
          <a:ext cx="10575236" cy="4907280"/>
        </p:xfrm>
        <a:graphic>
          <a:graphicData uri="http://schemas.openxmlformats.org/drawingml/2006/table">
            <a:tbl>
              <a:tblPr/>
              <a:tblGrid>
                <a:gridCol w="2643809">
                  <a:extLst>
                    <a:ext uri="{9D8B030D-6E8A-4147-A177-3AD203B41FA5}">
                      <a16:colId xmlns:a16="http://schemas.microsoft.com/office/drawing/2014/main" val="1100720782"/>
                    </a:ext>
                  </a:extLst>
                </a:gridCol>
                <a:gridCol w="2643809">
                  <a:extLst>
                    <a:ext uri="{9D8B030D-6E8A-4147-A177-3AD203B41FA5}">
                      <a16:colId xmlns:a16="http://schemas.microsoft.com/office/drawing/2014/main" val="2631254710"/>
                    </a:ext>
                  </a:extLst>
                </a:gridCol>
                <a:gridCol w="2643809">
                  <a:extLst>
                    <a:ext uri="{9D8B030D-6E8A-4147-A177-3AD203B41FA5}">
                      <a16:colId xmlns:a16="http://schemas.microsoft.com/office/drawing/2014/main" val="1853760995"/>
                    </a:ext>
                  </a:extLst>
                </a:gridCol>
                <a:gridCol w="2643809">
                  <a:extLst>
                    <a:ext uri="{9D8B030D-6E8A-4147-A177-3AD203B41FA5}">
                      <a16:colId xmlns:a16="http://schemas.microsoft.com/office/drawing/2014/main" val="38702859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Basis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Form 26AS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AIS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TIS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4006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Meaning</a:t>
                      </a:r>
                      <a:endParaRPr lang="en-IN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Annual tax statement showing tax credits.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Detailed financial statement.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Summary of AIS.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8191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Purpose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Verify taxes deducted, paid, and refunds.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Report complete financial information.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Simplify ITR preparation.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331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Information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TDS, TCS, tax payments, refunds.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Salary, interest, dividends, investments, property, TDS, TCS, etc.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Summarized income and tax details.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855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 Level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Detailed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Summarized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196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Feedback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Updated based on AIS feedback.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294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Use</a:t>
                      </a:r>
                      <a:endParaRPr lang="en-IN" sz="20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tax credits.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Verify all financial transactions.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Easy and accurate ITR filing.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29088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06BBC9E-2F11-673B-4AAD-3B2C8EEABB31}"/>
              </a:ext>
            </a:extLst>
          </p:cNvPr>
          <p:cNvSpPr txBox="1"/>
          <p:nvPr/>
        </p:nvSpPr>
        <p:spPr>
          <a:xfrm>
            <a:off x="808382" y="614438"/>
            <a:ext cx="107673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FORM 26AS, AIS &amp; TIS </a:t>
            </a:r>
            <a:endParaRPr lang="en-IN" sz="3600" b="1" dirty="0"/>
          </a:p>
        </p:txBody>
      </p:sp>
    </p:spTree>
    <p:extLst>
      <p:ext uri="{BB962C8B-B14F-4D97-AF65-F5344CB8AC3E}">
        <p14:creationId xmlns:p14="http://schemas.microsoft.com/office/powerpoint/2010/main" val="225547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A4C4-B43D-187C-258F-F572F659E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PRACTICAL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2A3E2-0554-1442-F2F1-0E6EBF1B1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IN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endParaRPr lang="en-IN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Rahul's salary = ₹8,00,000</a:t>
            </a: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Income:</a:t>
            </a: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Interest = ₹20,000 </a:t>
            </a: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Dividend = ₹10,000 </a:t>
            </a: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Mutual Fund Sale = ₹50,000 </a:t>
            </a:r>
          </a:p>
          <a:p>
            <a:r>
              <a:rPr lang="en-IN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26AS</a:t>
            </a:r>
            <a:endParaRPr lang="en-IN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TDS deducted. </a:t>
            </a:r>
          </a:p>
          <a:p>
            <a:r>
              <a:rPr lang="en-IN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</a:t>
            </a:r>
            <a:endParaRPr lang="en-IN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salary, interest, dividend, mutual fund transaction. </a:t>
            </a:r>
          </a:p>
          <a:p>
            <a:r>
              <a:rPr lang="en-IN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</a:t>
            </a:r>
            <a:endParaRPr lang="en-IN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Shows summarized income for ITR filing.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72984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313E-B053-9A4F-860B-645C0977B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     </a:t>
            </a:r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ACCESS (FORM26AS, AIS, TIS)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D3231-5D51-566B-1632-8B5D20069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104" y="2121659"/>
            <a:ext cx="7398026" cy="4351338"/>
          </a:xfrm>
        </p:spPr>
        <p:txBody>
          <a:bodyPr/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 the Income Tax e-Filing Portal.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 in using PAN and password.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 to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Services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Form 26AS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Download the required statement</a:t>
            </a:r>
            <a:r>
              <a:rPr lang="en-IN" dirty="0"/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ED8799-62F3-4A86-49CA-962CDBAA5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99" y="3069383"/>
            <a:ext cx="4301986" cy="286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0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26FA-9CF7-FBEE-1C9D-7048AA184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069" y="544030"/>
            <a:ext cx="10515600" cy="1325563"/>
          </a:xfrm>
        </p:spPr>
        <p:txBody>
          <a:bodyPr>
            <a:normAutofit/>
          </a:bodyPr>
          <a:lstStyle/>
          <a:p>
            <a:r>
              <a:rPr lang="en-IN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9459A-853B-93DA-F87B-A2394C8BA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487" y="1958010"/>
            <a:ext cx="8532743" cy="3896138"/>
          </a:xfrm>
        </p:spPr>
        <p:txBody>
          <a:bodyPr>
            <a:norm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 26AS provides tax credit details.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AIS provides complete financial information.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 provides a summarized version of AIS.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three statements help in accurate Income Tax Return filing.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Reviewing these statements before filing ITR ensures transparency and reduces errors. 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42649-A506-431C-4A5C-9F569D1F2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884" y="824949"/>
            <a:ext cx="3955550" cy="226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032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157</TotalTime>
  <Words>688</Words>
  <Application>Microsoft Office PowerPoint</Application>
  <PresentationFormat>Widescreen</PresentationFormat>
  <Paragraphs>100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Century Gothic</vt:lpstr>
      <vt:lpstr>Garamond</vt:lpstr>
      <vt:lpstr>Times New Roman</vt:lpstr>
      <vt:lpstr>Savon</vt:lpstr>
      <vt:lpstr>TOPIC:-  Difference Between 26AS,AIS,TIS</vt:lpstr>
      <vt:lpstr>                     INTRODUCTION</vt:lpstr>
      <vt:lpstr>         ANNUAL TAX STATEMENT  (26AS)</vt:lpstr>
      <vt:lpstr>  INFORMATION AVAILABLE IN FORM 26 AS</vt:lpstr>
      <vt:lpstr>      ANNUAL INFORMATION SYSTEM</vt:lpstr>
      <vt:lpstr>    INFORMATION AVAILABLE IN AIS</vt:lpstr>
      <vt:lpstr>     TAXPAYER INFORMATION SUMMARY</vt:lpstr>
      <vt:lpstr>       INFORMATION AVAILABLE IN TIS</vt:lpstr>
      <vt:lpstr>PowerPoint Presentation</vt:lpstr>
      <vt:lpstr>                   PRACTICAL EXAMPLE</vt:lpstr>
      <vt:lpstr>     HOW TO ACCESS (FORM26AS, AIS, TIS)</vt:lpstr>
      <vt:lpstr>                        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Unnati Chaurasia</dc:creator>
  <cp:lastModifiedBy>Unnati Chaurasia</cp:lastModifiedBy>
  <cp:revision>1</cp:revision>
  <dcterms:created xsi:type="dcterms:W3CDTF">2026-07-09T06:09:31Z</dcterms:created>
  <dcterms:modified xsi:type="dcterms:W3CDTF">2026-07-09T15:04:19Z</dcterms:modified>
</cp:coreProperties>
</file>